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9" r:id="rId3"/>
    <p:sldId id="260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1B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742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216" y="4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679FD8-D7CD-495A-93A7-9BED4967FE2F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01-04-24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DF290-0F7C-4B41-8FF5-6F8DECCFCAF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060670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679FD8-D7CD-495A-93A7-9BED4967FE2F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01-04-24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DF290-0F7C-4B41-8FF5-6F8DECCFCAF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11504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679FD8-D7CD-495A-93A7-9BED4967FE2F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01-04-24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DF290-0F7C-4B41-8FF5-6F8DECCFCAF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8591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679FD8-D7CD-495A-93A7-9BED4967FE2F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01-04-24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DF290-0F7C-4B41-8FF5-6F8DECCFCAF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04660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679FD8-D7CD-495A-93A7-9BED4967FE2F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01-04-24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DF290-0F7C-4B41-8FF5-6F8DECCFCAF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9723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679FD8-D7CD-495A-93A7-9BED4967FE2F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01-04-24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DF290-0F7C-4B41-8FF5-6F8DECCFCAF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30262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679FD8-D7CD-495A-93A7-9BED4967FE2F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01-04-24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DF290-0F7C-4B41-8FF5-6F8DECCFCAF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61396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679FD8-D7CD-495A-93A7-9BED4967FE2F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01-04-24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DF290-0F7C-4B41-8FF5-6F8DECCFCAF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52887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679FD8-D7CD-495A-93A7-9BED4967FE2F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01-04-24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DF290-0F7C-4B41-8FF5-6F8DECCFCAF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89387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679FD8-D7CD-495A-93A7-9BED4967FE2F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01-04-24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DF290-0F7C-4B41-8FF5-6F8DECCFCAF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057979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679FD8-D7CD-495A-93A7-9BED4967FE2F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01-04-24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DF290-0F7C-4B41-8FF5-6F8DECCFCAF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8554615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E679FD8-D7CD-495A-93A7-9BED4967FE2F}" type="datetimeFigureOut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01-04-24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6FDF290-0F7C-4B41-8FF5-6F8DECCFCAF9}" type="slidenum">
              <a:rPr kumimoji="0" lang="es-CL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‹Nº›</a:t>
            </a:fld>
            <a:endParaRPr kumimoji="0" lang="es-CL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77824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85949" y="6523463"/>
            <a:ext cx="1020100" cy="334537"/>
          </a:xfrm>
          <a:prstGeom prst="rect">
            <a:avLst/>
          </a:prstGeom>
        </p:spPr>
      </p:pic>
      <p:sp>
        <p:nvSpPr>
          <p:cNvPr id="5" name="Título 4">
            <a:extLst>
              <a:ext uri="{FF2B5EF4-FFF2-40B4-BE49-F238E27FC236}">
                <a16:creationId xmlns:a16="http://schemas.microsoft.com/office/drawing/2014/main" id="{22A36903-4B74-814F-A634-920DCDFF44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981006"/>
            <a:ext cx="9144000" cy="2387600"/>
          </a:xfrm>
        </p:spPr>
        <p:txBody>
          <a:bodyPr/>
          <a:lstStyle/>
          <a:p>
            <a:endParaRPr lang="es-CL" dirty="0"/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7790735C-1DC7-A74B-935E-3DA9092CEB0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1435" y="514515"/>
            <a:ext cx="5389129" cy="857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35897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Imagen que contiene herramienta, pala&#10;&#10;Descripción generada automáticamente">
            <a:extLst>
              <a:ext uri="{FF2B5EF4-FFF2-40B4-BE49-F238E27FC236}">
                <a16:creationId xmlns:a16="http://schemas.microsoft.com/office/drawing/2014/main" id="{1C1222DD-F655-374C-9E70-573FC91DA2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5096" y="6011925"/>
            <a:ext cx="3721959" cy="705177"/>
          </a:xfrm>
          <a:prstGeom prst="rect">
            <a:avLst/>
          </a:prstGeom>
        </p:spPr>
      </p:pic>
      <p:pic>
        <p:nvPicPr>
          <p:cNvPr id="13" name="Marcador de contenido 12" descr="Imagen que contiene objeto&#10;&#10;Descripción generada automáticamente">
            <a:extLst>
              <a:ext uri="{FF2B5EF4-FFF2-40B4-BE49-F238E27FC236}">
                <a16:creationId xmlns:a16="http://schemas.microsoft.com/office/drawing/2014/main" id="{4B078EF5-68BC-A04B-A459-8EF1D5ACFB6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6748" y="6364513"/>
            <a:ext cx="3921807" cy="425897"/>
          </a:xfr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5D361CC7-36C5-0041-A028-424042D9040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5522" y="403233"/>
            <a:ext cx="4024261" cy="6400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1018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uadroTexto 5">
            <a:extLst>
              <a:ext uri="{FF2B5EF4-FFF2-40B4-BE49-F238E27FC236}">
                <a16:creationId xmlns:a16="http://schemas.microsoft.com/office/drawing/2014/main" id="{9785FBC5-10B9-9944-ABE4-93538038E4AF}"/>
              </a:ext>
            </a:extLst>
          </p:cNvPr>
          <p:cNvSpPr txBox="1"/>
          <p:nvPr/>
        </p:nvSpPr>
        <p:spPr>
          <a:xfrm>
            <a:off x="3864077" y="67842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CL" dirty="0"/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6E545C20-EC00-584F-B8E1-0B79D90A4BE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69942" y="2451783"/>
            <a:ext cx="6144480" cy="977217"/>
          </a:xfrm>
          <a:prstGeom prst="rect">
            <a:avLst/>
          </a:prstGeom>
        </p:spPr>
      </p:pic>
      <p:pic>
        <p:nvPicPr>
          <p:cNvPr id="2" name="Marcador de contenido 12" descr="Imagen que contiene objeto&#10;&#10;Descripción generada automáticamente">
            <a:extLst>
              <a:ext uri="{FF2B5EF4-FFF2-40B4-BE49-F238E27FC236}">
                <a16:creationId xmlns:a16="http://schemas.microsoft.com/office/drawing/2014/main" id="{D6E91B11-8D25-2202-3138-2DB9ED381C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93496" y="4067154"/>
            <a:ext cx="4805007" cy="521810"/>
          </a:xfrm>
        </p:spPr>
      </p:pic>
      <p:pic>
        <p:nvPicPr>
          <p:cNvPr id="7" name="Imagen 6" descr="Diagrama&#10;&#10;Descripción generada automáticamente con confianza media">
            <a:extLst>
              <a:ext uri="{FF2B5EF4-FFF2-40B4-BE49-F238E27FC236}">
                <a16:creationId xmlns:a16="http://schemas.microsoft.com/office/drawing/2014/main" id="{04C85B4A-4EF6-1FFF-81DA-E4697514C57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1343" y="5118833"/>
            <a:ext cx="4181678" cy="10754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2937844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{BF13B0AB-732A-4F4E-8B11-B8976F8D0193}tf10001079</Template>
  <TotalTime>73</TotalTime>
  <Words>0</Words>
  <Application>Microsoft Macintosh PowerPoint</Application>
  <PresentationFormat>Panorámica</PresentationFormat>
  <Paragraphs>0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1_Tema de Office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de Negocios  Departamento de Ingeniería Comercial Universidad Técnica Federico Santa María</dc:title>
  <dc:creator>Victoria</dc:creator>
  <cp:lastModifiedBy>Victoria MacNamara</cp:lastModifiedBy>
  <cp:revision>14</cp:revision>
  <dcterms:created xsi:type="dcterms:W3CDTF">2018-08-10T15:28:55Z</dcterms:created>
  <dcterms:modified xsi:type="dcterms:W3CDTF">2024-04-01T15:05:35Z</dcterms:modified>
</cp:coreProperties>
</file>