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05" autoAdjust="0"/>
    <p:restoredTop sz="94660"/>
  </p:normalViewPr>
  <p:slideViewPr>
    <p:cSldViewPr snapToGrid="0">
      <p:cViewPr>
        <p:scale>
          <a:sx n="120" d="100"/>
          <a:sy n="120" d="100"/>
        </p:scale>
        <p:origin x="144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6067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50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8591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4660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972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02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139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288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893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5797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461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79FD8-D7CD-495A-93A7-9BED4967FE2F}" type="datetimeFigureOut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02-04-25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DF290-0F7C-4B41-8FF5-6F8DECCFCAF9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782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5949" y="6523463"/>
            <a:ext cx="1020100" cy="334537"/>
          </a:xfrm>
          <a:prstGeom prst="rect">
            <a:avLst/>
          </a:prstGeom>
        </p:spPr>
      </p:pic>
      <p:sp>
        <p:nvSpPr>
          <p:cNvPr id="5" name="Título 4">
            <a:extLst>
              <a:ext uri="{FF2B5EF4-FFF2-40B4-BE49-F238E27FC236}">
                <a16:creationId xmlns:a16="http://schemas.microsoft.com/office/drawing/2014/main" id="{22A36903-4B74-814F-A634-920DCDFF4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08" y="1611445"/>
            <a:ext cx="9144000" cy="2387600"/>
          </a:xfrm>
        </p:spPr>
        <p:txBody>
          <a:bodyPr/>
          <a:lstStyle/>
          <a:p>
            <a:r>
              <a:rPr lang="es-CL" b="1" dirty="0"/>
              <a:t>TÍTULO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790735C-1DC7-A74B-935E-3DA9092CEB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435" y="514515"/>
            <a:ext cx="5389129" cy="85708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81D697D1-CC4D-4333-D9FD-B989FC8C3D83}"/>
              </a:ext>
            </a:extLst>
          </p:cNvPr>
          <p:cNvSpPr txBox="1"/>
          <p:nvPr/>
        </p:nvSpPr>
        <p:spPr>
          <a:xfrm>
            <a:off x="416003" y="5328832"/>
            <a:ext cx="7528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i="1" dirty="0"/>
              <a:t>Autor: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8C00769-25E5-B6F3-7EE5-4BB0CFADFDB3}"/>
              </a:ext>
            </a:extLst>
          </p:cNvPr>
          <p:cNvSpPr txBox="1"/>
          <p:nvPr/>
        </p:nvSpPr>
        <p:spPr>
          <a:xfrm>
            <a:off x="416003" y="5599219"/>
            <a:ext cx="11128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i="1" dirty="0"/>
              <a:t>Profesores: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1F5BFD9-4795-9AA9-745B-EE3F3F5519AC}"/>
              </a:ext>
            </a:extLst>
          </p:cNvPr>
          <p:cNvSpPr txBox="1"/>
          <p:nvPr/>
        </p:nvSpPr>
        <p:spPr>
          <a:xfrm>
            <a:off x="416003" y="5884725"/>
            <a:ext cx="7250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i="1" dirty="0"/>
              <a:t>Fecha: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E597A0-DE1B-DF62-CAF1-52D317B30B27}"/>
              </a:ext>
            </a:extLst>
          </p:cNvPr>
          <p:cNvSpPr txBox="1"/>
          <p:nvPr/>
        </p:nvSpPr>
        <p:spPr>
          <a:xfrm>
            <a:off x="3306068" y="4727666"/>
            <a:ext cx="55798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i="1" dirty="0"/>
              <a:t>Memoria para optar al Título Profesional de Ingeniero Comercial</a:t>
            </a:r>
          </a:p>
        </p:txBody>
      </p:sp>
    </p:spTree>
    <p:extLst>
      <p:ext uri="{BB962C8B-B14F-4D97-AF65-F5344CB8AC3E}">
        <p14:creationId xmlns:p14="http://schemas.microsoft.com/office/powerpoint/2010/main" val="83358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Imagen que contiene herramienta, pala&#10;&#10;Descripción generada automáticamente">
            <a:extLst>
              <a:ext uri="{FF2B5EF4-FFF2-40B4-BE49-F238E27FC236}">
                <a16:creationId xmlns:a16="http://schemas.microsoft.com/office/drawing/2014/main" id="{1C1222DD-F655-374C-9E70-573FC91DA2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672" y="6205988"/>
            <a:ext cx="3721959" cy="64001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D361CC7-36C5-0041-A028-424042D904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522" y="403233"/>
            <a:ext cx="4024261" cy="64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018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9785FBC5-10B9-9944-ABE4-93538038E4AF}"/>
              </a:ext>
            </a:extLst>
          </p:cNvPr>
          <p:cNvSpPr txBox="1"/>
          <p:nvPr/>
        </p:nvSpPr>
        <p:spPr>
          <a:xfrm>
            <a:off x="3864077" y="6784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E545C20-EC00-584F-B8E1-0B79D90A4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759" y="2451783"/>
            <a:ext cx="6144480" cy="977217"/>
          </a:xfrm>
          <a:prstGeom prst="rect">
            <a:avLst/>
          </a:prstGeom>
        </p:spPr>
      </p:pic>
      <p:pic>
        <p:nvPicPr>
          <p:cNvPr id="2" name="Marcador de contenido 12" descr="Imagen que contiene objeto&#10;&#10;Descripción generada automáticamente">
            <a:extLst>
              <a:ext uri="{FF2B5EF4-FFF2-40B4-BE49-F238E27FC236}">
                <a16:creationId xmlns:a16="http://schemas.microsoft.com/office/drawing/2014/main" id="{D6E91B11-8D25-2202-3138-2DB9ED381C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495" y="4572120"/>
            <a:ext cx="4805007" cy="521810"/>
          </a:xfrm>
        </p:spPr>
      </p:pic>
    </p:spTree>
    <p:extLst>
      <p:ext uri="{BB962C8B-B14F-4D97-AF65-F5344CB8AC3E}">
        <p14:creationId xmlns:p14="http://schemas.microsoft.com/office/powerpoint/2010/main" val="165293784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{BF13B0AB-732A-4F4E-8B11-B8976F8D0193}tf10001079</Template>
  <TotalTime>89</TotalTime>
  <Words>16</Words>
  <Application>Microsoft Macintosh PowerPoint</Application>
  <PresentationFormat>Panorámica</PresentationFormat>
  <Paragraphs>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1_Tema de Office</vt:lpstr>
      <vt:lpstr>TÍTULO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 de Negocios  Departamento de Ingeniería Comercial Universidad Técnica Federico Santa María</dc:title>
  <dc:creator>Victoria</dc:creator>
  <cp:lastModifiedBy>Victoria MacNamara</cp:lastModifiedBy>
  <cp:revision>15</cp:revision>
  <dcterms:created xsi:type="dcterms:W3CDTF">2018-08-10T15:28:55Z</dcterms:created>
  <dcterms:modified xsi:type="dcterms:W3CDTF">2025-04-02T19:27:11Z</dcterms:modified>
</cp:coreProperties>
</file>